
<file path=[Content_Types].xml><?xml version="1.0" encoding="utf-8"?>
<Types xmlns="http://schemas.openxmlformats.org/package/2006/content-types"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9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0" r:id="rId18"/>
    <p:sldId id="269" r:id="rId19"/>
    <p:sldId id="271" r:id="rId20"/>
    <p:sldId id="272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3" autoAdjust="0"/>
    <p:restoredTop sz="94660"/>
  </p:normalViewPr>
  <p:slideViewPr>
    <p:cSldViewPr snapToGrid="0">
      <p:cViewPr varScale="1">
        <p:scale>
          <a:sx n="75" d="100"/>
          <a:sy n="75" d="100"/>
        </p:scale>
        <p:origin x="672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D96F2-02BD-E71F-EFBD-14FECCF2D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7172325" cy="3152251"/>
          </a:xfrm>
        </p:spPr>
        <p:txBody>
          <a:bodyPr anchor="b">
            <a:normAutofit/>
          </a:bodyPr>
          <a:lstStyle>
            <a:lvl1pPr algn="l"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E90113-E8E1-4E48-41BC-583802BFC9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0137"/>
            <a:ext cx="7172325" cy="112236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AC7EE5-BFF0-D779-4261-E239DB450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789492-34ED-FE24-4F29-E4C8F5497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B0C886-7F1E-7BC1-9A9E-B24C2AC2F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C74AEE6-9CA7-5247-DC34-99634247DF50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015100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F4143-3C41-D626-8F64-36A9C9F1A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914400"/>
            <a:ext cx="9962791" cy="9906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52C4FB-B560-A0FC-6435-952981BC9A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52500" y="2285997"/>
            <a:ext cx="9962791" cy="3890965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7CEC4F-0A90-11E2-E43E-B9E765AFB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2A5B4-1D77-B0AC-49E7-CAE9556B1C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396EF9-2FDA-8E87-D546-8840CEBF0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164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4085AB7-38B3-7F80-0B2D-7960F563752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224513" y="1052423"/>
            <a:ext cx="1771292" cy="4917056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ADBDC3-E9EA-8699-B2E4-4C7784455B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06414" y="1052424"/>
            <a:ext cx="7873043" cy="4917056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1DBEDE-3A67-6FCA-25F3-B91F7C82E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9EFF51-4318-20EA-3A3A-8FE203B1A7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D9703-5BAD-DE95-98D9-0F30E7C09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669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532FD-157B-437C-E9D5-B66E8B3B19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790A51-A7E8-7A6A-5FD0-F9B250BE41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78C8B8-F999-7D95-435D-17CE6ACCDC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427265-C89C-937F-1DA3-F377F6877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6EB89E-4530-3632-3485-F481DB042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18056A-761D-1DBC-276A-2A46D153C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1613" y="1355763"/>
            <a:ext cx="6972300" cy="2255794"/>
          </a:xfrm>
        </p:spPr>
        <p:txBody>
          <a:bodyPr anchor="t">
            <a:normAutofit/>
          </a:bodyPr>
          <a:lstStyle>
            <a:lvl1pPr>
              <a:lnSpc>
                <a:spcPct val="110000"/>
              </a:lnSpc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904B3-6AC1-19D5-3EAE-2009A3B4CE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4921820"/>
            <a:ext cx="5524500" cy="115093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A2A86D-493D-5BF6-8AA6-F1231E3BA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CCCD76-6623-164A-7BFA-207AFA057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A64312-1F20-5486-62B0-A8BB8829D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703F1C9-9114-4426-6F07-F7FF9CCD5FC4}"/>
              </a:ext>
            </a:extLst>
          </p:cNvPr>
          <p:cNvCxnSpPr>
            <a:cxnSpLocks/>
          </p:cNvCxnSpPr>
          <p:nvPr/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4576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BCFC4C-4D16-E5A8-F934-8B158F6F2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BDE54-F935-945D-3E4F-B659695E84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52500" y="2286002"/>
            <a:ext cx="5067300" cy="389096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8F3710-E06B-05DE-937A-C92E52569E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286001"/>
            <a:ext cx="5067300" cy="389096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302EFD-42D3-11C1-677E-0E478B93F7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24C2F08-0D93-B14B-6106-2925DF3E1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9A5DE81-F2AB-CCB9-8B68-5E4F31011F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93777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F2D81B-4E36-1511-E9A7-8FB931B41F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1004888"/>
            <a:ext cx="10287000" cy="90011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FA73DE-183B-9473-20AD-2D3BFED84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1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70FB3D-60AC-DEF2-4472-31B4E076CB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2501" y="3048001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16E5BDB-B29C-788F-E2FB-6C154E8FE8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53174" y="2085959"/>
            <a:ext cx="4886325" cy="590566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13FF49-3276-24CA-BC81-FA92C0A9309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53174" y="3048000"/>
            <a:ext cx="4886325" cy="322263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8FA1C8-C196-9BE1-F603-3FC17EDD9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B79692-E142-E1D7-AD17-30C5F1365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C90FCF2-7B78-2A2A-F878-58335FEA39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BC2D0356-1ECF-682B-F87A-811BDD28B2CB}"/>
              </a:ext>
            </a:extLst>
          </p:cNvPr>
          <p:cNvCxnSpPr>
            <a:cxnSpLocks/>
          </p:cNvCxnSpPr>
          <p:nvPr/>
        </p:nvCxnSpPr>
        <p:spPr>
          <a:xfrm>
            <a:off x="1052513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06CA06-9701-E645-C0A5-594B227B288F}"/>
              </a:ext>
            </a:extLst>
          </p:cNvPr>
          <p:cNvCxnSpPr>
            <a:cxnSpLocks/>
          </p:cNvCxnSpPr>
          <p:nvPr/>
        </p:nvCxnSpPr>
        <p:spPr>
          <a:xfrm>
            <a:off x="6435725" y="287681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20273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4214DA-C0D4-E152-7F42-F6352C961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914400"/>
            <a:ext cx="9715500" cy="9906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C2AA04-1E84-460C-F560-A228F930F0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4AB260E-3910-7D1B-5074-24F5F0AB5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2020F1-A878-9B80-6B4F-7D71406BBF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520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B7652D6-7AE9-3E3B-5C1B-2B4399B150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9A7127E-2A63-6F45-4C40-8358436307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56FB79-D9D1-5381-0019-E24F8B4DA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49805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C23B5-7DA9-0E4F-DA39-4624DB8A2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369065"/>
            <a:ext cx="3266536" cy="2312979"/>
          </a:xfrm>
        </p:spPr>
        <p:txBody>
          <a:bodyPr anchor="b">
            <a:no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4A5E77-518A-1FB9-B473-E19CADE04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24423" y="987425"/>
            <a:ext cx="5615077" cy="4873625"/>
          </a:xfrm>
        </p:spPr>
        <p:txBody>
          <a:bodyPr anchor="ctr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65344F-7D06-2406-D113-D24587835D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47801"/>
            <a:ext cx="3266536" cy="2382838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2BE708-BAD0-A0A6-9332-9D2179E67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A70050-9362-4EC4-6B73-3A38445B7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CDA991-8608-CAB4-33FA-03D380D2F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52812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07B837-332D-9100-E007-7DE279481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3999" y="1385457"/>
            <a:ext cx="3312543" cy="2304288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0DE983-0B0E-07CC-8C57-4EA529E27D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624423" y="957263"/>
            <a:ext cx="5372189" cy="4962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CAB867-3FC6-5007-61B0-D9B7E5B0CE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524000" y="3958315"/>
            <a:ext cx="3312542" cy="1961473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FC7E0F-BFE1-7134-163B-B777970B7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0D92BC-42A9-434B-8530-ADBF4485E407}" type="datetimeFigureOut">
              <a:rPr lang="en-US" smtClean="0"/>
              <a:t>6/26/2023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395D0B-4F98-F3BE-FB23-22D8C5D41F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B2E3D-2188-B7A9-0ECE-978147358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289F9E-9962-4B7B-BA18-A15907CCC6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7118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5258B98-3BD5-0A20-B0E7-944EAEB2654A}"/>
              </a:ext>
            </a:extLst>
          </p:cNvPr>
          <p:cNvSpPr/>
          <p:nvPr/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0D404C1-E8A5-65FC-C068-21EA0397ED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757238"/>
            <a:ext cx="10287000" cy="114776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DCFD78-F171-BA47-AAF3-C6EB75F9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52500" y="2285997"/>
            <a:ext cx="10287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965A77-B1AB-D608-A6C5-F0F99B6913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5400000">
            <a:off x="10568087" y="4756249"/>
            <a:ext cx="24763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fld id="{9D0D92BC-42A9-434B-8530-ADBF4485E407}" type="datetimeFigureOut">
              <a:rPr lang="en-US" smtClean="0"/>
              <a:pPr/>
              <a:t>6/26/2023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DE34E5-5E9B-7786-05B5-B93241EE2F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10589519" y="1758059"/>
            <a:ext cx="2433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00" b="1" cap="all" spc="300" baseline="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25CD4B-611E-32FA-419D-326099EEF3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39542" y="3246437"/>
            <a:ext cx="5333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 b="1" cap="all" baseline="0">
                <a:solidFill>
                  <a:schemeClr val="tx1"/>
                </a:solidFill>
                <a:latin typeface="+mj-lt"/>
              </a:defRPr>
            </a:lvl1pPr>
          </a:lstStyle>
          <a:p>
            <a:fld id="{A0289F9E-9962-4B7B-BA18-A15907CCC6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84010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78" r:id="rId2"/>
    <p:sldLayoutId id="2147483677" r:id="rId3"/>
    <p:sldLayoutId id="2147483676" r:id="rId4"/>
    <p:sldLayoutId id="2147483675" r:id="rId5"/>
    <p:sldLayoutId id="2147483674" r:id="rId6"/>
    <p:sldLayoutId id="2147483673" r:id="rId7"/>
    <p:sldLayoutId id="2147483672" r:id="rId8"/>
    <p:sldLayoutId id="2147483671" r:id="rId9"/>
    <p:sldLayoutId id="2147483670" r:id="rId10"/>
    <p:sldLayoutId id="2147483661" r:id="rId11"/>
  </p:sldLayoutIdLst>
  <p:txStyles>
    <p:titleStyle>
      <a:lvl1pPr algn="l" defTabSz="914400" rtl="0" eaLnBrk="1" latinLnBrk="0" hangingPunct="1">
        <a:lnSpc>
          <a:spcPct val="120000"/>
        </a:lnSpc>
        <a:spcBef>
          <a:spcPct val="0"/>
        </a:spcBef>
        <a:buNone/>
        <a:defRPr sz="2800" b="1" kern="1200" cap="all" spc="6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56032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2pPr>
      <a:lvl3pPr marL="521208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39496" indent="0" algn="l" defTabSz="914400" rtl="0" eaLnBrk="1" latinLnBrk="0" hangingPunct="1">
        <a:lnSpc>
          <a:spcPct val="120000"/>
        </a:lnSpc>
        <a:spcBef>
          <a:spcPts val="500"/>
        </a:spcBef>
        <a:buFontTx/>
        <a:buNone/>
        <a:defRPr sz="1200" b="1" kern="1200">
          <a:solidFill>
            <a:schemeClr val="tx1"/>
          </a:solidFill>
          <a:latin typeface="+mn-lt"/>
          <a:ea typeface="+mn-ea"/>
          <a:cs typeface="+mn-cs"/>
        </a:defRPr>
      </a:lvl4pPr>
      <a:lvl5pPr marL="832104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760E4C7-47B8-4356-ABCA-CC9C79E2D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Paints scrapings in a room">
            <a:extLst>
              <a:ext uri="{FF2B5EF4-FFF2-40B4-BE49-F238E27FC236}">
                <a16:creationId xmlns:a16="http://schemas.microsoft.com/office/drawing/2014/main" id="{13102F0A-FF6E-65C9-9BA4-7EAE3737FD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5749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CEB96CAC-5A33-8303-9C73-1B3220A5D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524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20000"/>
                </a:schemeClr>
              </a:gs>
              <a:gs pos="7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D3B86AB-B400-DB21-9C39-83FFDF4BC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0159" y="2211977"/>
            <a:ext cx="3535679" cy="1450961"/>
          </a:xfrm>
        </p:spPr>
        <p:txBody>
          <a:bodyPr anchor="b">
            <a:normAutofit/>
          </a:bodyPr>
          <a:lstStyle/>
          <a:p>
            <a:pPr algn="ctr"/>
            <a:r>
              <a:rPr lang="en-GB" dirty="0"/>
              <a:t>Tom’s Renovations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70C700-7AF7-B529-AB19-D8643BF9ED6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998" y="4244336"/>
            <a:ext cx="3048000" cy="877585"/>
          </a:xfrm>
        </p:spPr>
        <p:txBody>
          <a:bodyPr>
            <a:normAutofit/>
          </a:bodyPr>
          <a:lstStyle/>
          <a:p>
            <a:pPr algn="ctr"/>
            <a:r>
              <a:rPr lang="en-GB" dirty="0"/>
              <a:t>The  road to independence</a:t>
            </a:r>
          </a:p>
          <a:p>
            <a:pPr algn="ctr"/>
            <a:r>
              <a:rPr lang="en-GB" dirty="0"/>
              <a:t>Autumn 2022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7454BE46-239F-BB50-4643-61FF5943B7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36539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/>
      <p:bldP spid="3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25F380-8D0C-3461-2755-E8786386B2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004" b="129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DB3A518-4FE0-4831-333F-80114BC2582C}"/>
              </a:ext>
            </a:extLst>
          </p:cNvPr>
          <p:cNvSpPr txBox="1"/>
          <p:nvPr/>
        </p:nvSpPr>
        <p:spPr>
          <a:xfrm>
            <a:off x="3169920" y="5852160"/>
            <a:ext cx="678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/>
              <a:t>Now to sort through a million DVDs!</a:t>
            </a:r>
          </a:p>
        </p:txBody>
      </p:sp>
    </p:spTree>
    <p:extLst>
      <p:ext uri="{BB962C8B-B14F-4D97-AF65-F5344CB8AC3E}">
        <p14:creationId xmlns:p14="http://schemas.microsoft.com/office/powerpoint/2010/main" val="1859474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51A3FD3-5F62-76B1-5A5A-C5D57035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0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08550-3745-DB92-16BD-629D6515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51" y="2286000"/>
            <a:ext cx="3644722" cy="2286000"/>
          </a:xfrm>
        </p:spPr>
        <p:txBody>
          <a:bodyPr anchor="ctr">
            <a:norm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Very important picture hanging!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82A200-12A2-1613-F2A0-0231539EE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93333" y="774700"/>
            <a:ext cx="3972622" cy="5299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665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7252-A9BF-EECC-C6C3-BC28C6A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450" y="762001"/>
            <a:ext cx="4229100" cy="1141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2000" b="1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b="1" kern="1200" cap="all" spc="6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174117"/>
            <a:ext cx="6095999" cy="368963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42D45-7F45-FA25-624B-33C8C129634E}"/>
              </a:ext>
            </a:extLst>
          </p:cNvPr>
          <p:cNvSpPr txBox="1"/>
          <p:nvPr/>
        </p:nvSpPr>
        <p:spPr>
          <a:xfrm>
            <a:off x="6540637" y="1710103"/>
            <a:ext cx="4219149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algn="ctr" defTabSz="914400">
              <a:lnSpc>
                <a:spcPct val="120000"/>
              </a:lnSpc>
              <a:spcAft>
                <a:spcPts val="600"/>
              </a:spcAft>
            </a:pPr>
            <a:endParaRPr lang="en-US" sz="2400" dirty="0"/>
          </a:p>
          <a:p>
            <a:pPr lvl="1" algn="ctr" defTabSz="914400">
              <a:lnSpc>
                <a:spcPct val="120000"/>
              </a:lnSpc>
              <a:spcAft>
                <a:spcPts val="600"/>
              </a:spcAft>
            </a:pPr>
            <a:endParaRPr lang="en-US" sz="2400" dirty="0"/>
          </a:p>
          <a:p>
            <a:pPr lvl="1" algn="ctr" defTabSz="914400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Finishing touches…</a:t>
            </a:r>
          </a:p>
          <a:p>
            <a:pPr lvl="1" algn="ctr" defTabSz="914400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games characters!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F74279-E694-CEB1-ED9A-ADBEBAEB7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295998-969E-461C-85F2-1F2679EB842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16000" y="571136"/>
            <a:ext cx="4284980" cy="571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76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7252-A9BF-EECC-C6C3-BC28C6A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12042"/>
            <a:ext cx="4264686" cy="109295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20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b="1" kern="1200" cap="all" spc="600" baseline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D80EE-110C-9368-CDD6-62892F5C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7585" y="2717042"/>
            <a:ext cx="4483099" cy="3890965"/>
          </a:xfrm>
        </p:spPr>
        <p:txBody>
          <a:bodyPr vert="horz" lIns="91440" tIns="45720" rIns="91440" bIns="45720" rtlCol="0">
            <a:normAutofit/>
          </a:bodyPr>
          <a:lstStyle/>
          <a:p>
            <a:pPr lvl="1" algn="ctr"/>
            <a:r>
              <a:rPr lang="en-US" sz="2400" dirty="0"/>
              <a:t>Drinks fridge and snacks ready!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86FE730-36FF-D707-CFEB-C606367F91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0"/>
            <a:ext cx="609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49378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0DB4423-716D-4B40-9498-69F5F3E5E0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251A3FD3-5F62-76B1-5A5A-C5D570356E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0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08550-3745-DB92-16BD-629D6515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251" y="2286000"/>
            <a:ext cx="3644722" cy="2286000"/>
          </a:xfrm>
        </p:spPr>
        <p:txBody>
          <a:bodyPr anchor="ctr">
            <a:normAutofit/>
          </a:bodyPr>
          <a:lstStyle/>
          <a:p>
            <a:pPr algn="ctr"/>
            <a:r>
              <a:rPr lang="en-GB" dirty="0">
                <a:solidFill>
                  <a:srgbClr val="000000"/>
                </a:solidFill>
              </a:rPr>
              <a:t>Very important installation!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782A200-12A2-1613-F2A0-0231539EE7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6807156" y="419501"/>
            <a:ext cx="4357316" cy="5812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5909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6385356-6126-A17E-CBB4-C1CECE1F7E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4815" r="18518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174117"/>
            <a:ext cx="6095999" cy="368963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3A518-4FE0-4831-333F-80114BC2582C}"/>
              </a:ext>
            </a:extLst>
          </p:cNvPr>
          <p:cNvSpPr txBox="1"/>
          <p:nvPr/>
        </p:nvSpPr>
        <p:spPr>
          <a:xfrm>
            <a:off x="7029450" y="2286000"/>
            <a:ext cx="4219149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 defTabSz="914400">
              <a:lnSpc>
                <a:spcPct val="120000"/>
              </a:lnSpc>
              <a:spcAft>
                <a:spcPts val="600"/>
              </a:spcAft>
            </a:pPr>
            <a:r>
              <a:rPr lang="en-US" sz="2400" b="1" dirty="0"/>
              <a:t>Game</a:t>
            </a:r>
            <a:r>
              <a:rPr lang="en-US" b="1" dirty="0"/>
              <a:t> </a:t>
            </a:r>
            <a:r>
              <a:rPr lang="en-US" sz="2400" b="1" dirty="0"/>
              <a:t>ready!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3F74279-E694-CEB1-ED9A-ADBEBAEB7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04830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8E9D7B4-B303-418D-82A2-7990FD75E6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B3A518-4FE0-4831-333F-80114BC2582C}"/>
              </a:ext>
            </a:extLst>
          </p:cNvPr>
          <p:cNvSpPr txBox="1"/>
          <p:nvPr/>
        </p:nvSpPr>
        <p:spPr>
          <a:xfrm>
            <a:off x="2163156" y="5852160"/>
            <a:ext cx="67868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/>
              <a:t>The Big Reveal!!</a:t>
            </a:r>
          </a:p>
        </p:txBody>
      </p:sp>
      <p:pic>
        <p:nvPicPr>
          <p:cNvPr id="6" name="20221110_104812000_iOS">
            <a:hlinkClick r:id="" action="ppaction://media"/>
            <a:extLst>
              <a:ext uri="{FF2B5EF4-FFF2-40B4-BE49-F238E27FC236}">
                <a16:creationId xmlns:a16="http://schemas.microsoft.com/office/drawing/2014/main" id="{B1DB3553-F30D-8FC1-4380-27BD8EA474A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55078" y="544175"/>
            <a:ext cx="9192402" cy="5171123"/>
          </a:xfrm>
        </p:spPr>
      </p:pic>
    </p:spTree>
    <p:extLst>
      <p:ext uri="{BB962C8B-B14F-4D97-AF65-F5344CB8AC3E}">
        <p14:creationId xmlns:p14="http://schemas.microsoft.com/office/powerpoint/2010/main" val="2935657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96BFD4-44B0-5C43-0FE6-AE8623F97A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089"/>
            <a:ext cx="6096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D508550-3745-DB92-16BD-629D6515C6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744" y="2521332"/>
            <a:ext cx="4357316" cy="1181100"/>
          </a:xfrm>
        </p:spPr>
        <p:txBody>
          <a:bodyPr>
            <a:normAutofit/>
          </a:bodyPr>
          <a:lstStyle/>
          <a:p>
            <a:pPr algn="ctr">
              <a:lnSpc>
                <a:spcPct val="110000"/>
              </a:lnSpc>
            </a:pPr>
            <a:r>
              <a:rPr lang="en-GB" sz="2200" dirty="0"/>
              <a:t>Well Done TOM! </a:t>
            </a:r>
            <a:br>
              <a:rPr lang="en-GB" sz="2200" dirty="0"/>
            </a:br>
            <a:r>
              <a:rPr lang="en-GB" sz="2200" dirty="0"/>
              <a:t>This is just the beginning!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425A08A-6B40-CDA2-874C-CBD30AB4C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2521332"/>
            <a:ext cx="6110048" cy="4339757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92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8CABD04-B930-932C-F8F5-5D7FE90B6B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45" t="13821" r="27491" b="56790"/>
          <a:stretch/>
        </p:blipFill>
        <p:spPr>
          <a:xfrm>
            <a:off x="7475551" y="1504604"/>
            <a:ext cx="3497250" cy="3649287"/>
          </a:xfrm>
          <a:custGeom>
            <a:avLst/>
            <a:gdLst/>
            <a:ahLst/>
            <a:cxnLst/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97682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18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0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4959AE-6764-795E-9433-3798A9691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/>
          </a:blip>
          <a:srcRect t="17348" b="40464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7252-A9BF-EECC-C6C3-BC28C6A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04558"/>
            <a:ext cx="7355457" cy="156016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/>
            </a:br>
            <a:br>
              <a:rPr lang="en-US"/>
            </a:br>
            <a:endParaRPr lang="en-US"/>
          </a:p>
        </p:txBody>
      </p:sp>
      <p:cxnSp>
        <p:nvCxnSpPr>
          <p:cNvPr id="31" name="Straight Connector 24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C42D45-7F45-FA25-624B-33C8C129634E}"/>
              </a:ext>
            </a:extLst>
          </p:cNvPr>
          <p:cNvSpPr txBox="1"/>
          <p:nvPr/>
        </p:nvSpPr>
        <p:spPr>
          <a:xfrm>
            <a:off x="500070" y="5620334"/>
            <a:ext cx="73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400" dirty="0"/>
              <a:t>First choosing the colour of the walls!</a:t>
            </a:r>
          </a:p>
        </p:txBody>
      </p:sp>
    </p:spTree>
    <p:extLst>
      <p:ext uri="{BB962C8B-B14F-4D97-AF65-F5344CB8AC3E}">
        <p14:creationId xmlns:p14="http://schemas.microsoft.com/office/powerpoint/2010/main" val="1758090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7252-A9BF-EECC-C6C3-BC28C6A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12042"/>
            <a:ext cx="4264686" cy="109295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20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b="1" kern="1200" cap="all" spc="600" baseline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42D45-7F45-FA25-624B-33C8C129634E}"/>
              </a:ext>
            </a:extLst>
          </p:cNvPr>
          <p:cNvSpPr txBox="1"/>
          <p:nvPr/>
        </p:nvSpPr>
        <p:spPr>
          <a:xfrm>
            <a:off x="952500" y="2285997"/>
            <a:ext cx="4191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defTabSz="914400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Preparation of the walls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324825-F3EC-E25B-010D-5565051BE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800" b="13825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135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7252-A9BF-EECC-C6C3-BC28C6A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29450" y="762001"/>
            <a:ext cx="4229100" cy="1141004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2000" b="1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b="1" kern="1200" cap="all" spc="6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4EEE53-4845-3DE4-09C8-A39FC81B8E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5625"/>
          <a:stretch/>
        </p:blipFill>
        <p:spPr>
          <a:xfrm>
            <a:off x="-1" y="10"/>
            <a:ext cx="6096001" cy="685799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E56140E-8EE1-BE31-745D-450AF05FBF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3174117"/>
            <a:ext cx="6095999" cy="3689633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42D45-7F45-FA25-624B-33C8C129634E}"/>
              </a:ext>
            </a:extLst>
          </p:cNvPr>
          <p:cNvSpPr txBox="1"/>
          <p:nvPr/>
        </p:nvSpPr>
        <p:spPr>
          <a:xfrm>
            <a:off x="7039401" y="710936"/>
            <a:ext cx="4219149" cy="3810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defTabSz="914400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    Painting first coat.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3F74279-E694-CEB1-ED9A-ADBEBAEB7B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000" y="3245771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b="0" dirty="0">
              <a:solidFill>
                <a:srgbClr val="000000"/>
              </a:solidFill>
              <a:effectLst/>
              <a:latin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41DF733-C0E9-C7D5-C447-2F8C5B9928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943" y="1696192"/>
            <a:ext cx="3504111" cy="4674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7574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7252-A9BF-EECC-C6C3-BC28C6A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12042"/>
            <a:ext cx="4264686" cy="109295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20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b="1" kern="1200" cap="all" spc="600" baseline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D80EE-110C-9368-CDD6-62892F5C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3821" y="1062036"/>
            <a:ext cx="4483099" cy="3890965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sz="2400" dirty="0"/>
              <a:t>Definitely needs a second coat!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FE2CA08-8AC3-A07E-23BE-0835DEBBAD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9" r="32404"/>
          <a:stretch/>
        </p:blipFill>
        <p:spPr>
          <a:xfrm>
            <a:off x="4622800" y="10"/>
            <a:ext cx="756919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8570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6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18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0">
            <a:extLst>
              <a:ext uri="{FF2B5EF4-FFF2-40B4-BE49-F238E27FC236}">
                <a16:creationId xmlns:a16="http://schemas.microsoft.com/office/drawing/2014/main" id="{09F55FD1-95FA-98DA-84AA-145D29A53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44959AE-6764-795E-9433-3798A9691E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2512" b="12512"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>
        <p:nvSpPr>
          <p:cNvPr id="30" name="Rectangle 22">
            <a:extLst>
              <a:ext uri="{FF2B5EF4-FFF2-40B4-BE49-F238E27FC236}">
                <a16:creationId xmlns:a16="http://schemas.microsoft.com/office/drawing/2014/main" id="{3AC9EE06-57AF-0FF5-450C-2A606C23B8F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2375140"/>
            <a:ext cx="12192000" cy="4488388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0"/>
                </a:schemeClr>
              </a:gs>
              <a:gs pos="61814">
                <a:schemeClr val="accent1">
                  <a:lumMod val="60000"/>
                  <a:lumOff val="40000"/>
                  <a:alpha val="8900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7252-A9BF-EECC-C6C3-BC28C6A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3404558"/>
            <a:ext cx="7355457" cy="1560167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/>
            </a:br>
            <a:br>
              <a:rPr lang="en-US"/>
            </a:br>
            <a:endParaRPr lang="en-US"/>
          </a:p>
        </p:txBody>
      </p:sp>
      <p:cxnSp>
        <p:nvCxnSpPr>
          <p:cNvPr id="31" name="Straight Connector 24">
            <a:extLst>
              <a:ext uri="{FF2B5EF4-FFF2-40B4-BE49-F238E27FC236}">
                <a16:creationId xmlns:a16="http://schemas.microsoft.com/office/drawing/2014/main" id="{313FECB8-44EE-4A45-9F7B-66ECF1C3C8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046825" y="5292529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C42D45-7F45-FA25-624B-33C8C129634E}"/>
              </a:ext>
            </a:extLst>
          </p:cNvPr>
          <p:cNvSpPr txBox="1"/>
          <p:nvPr/>
        </p:nvSpPr>
        <p:spPr>
          <a:xfrm>
            <a:off x="500070" y="5620334"/>
            <a:ext cx="7355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en-GB" sz="2400" dirty="0"/>
              <a:t>Now for the white walls</a:t>
            </a:r>
          </a:p>
        </p:txBody>
      </p:sp>
    </p:spTree>
    <p:extLst>
      <p:ext uri="{BB962C8B-B14F-4D97-AF65-F5344CB8AC3E}">
        <p14:creationId xmlns:p14="http://schemas.microsoft.com/office/powerpoint/2010/main" val="32097533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7252-A9BF-EECC-C6C3-BC28C6A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12042"/>
            <a:ext cx="4264686" cy="109295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2000" b="1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cap="all" spc="600" baseline="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b="1" kern="1200" cap="all" spc="600" baseline="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7C42D45-7F45-FA25-624B-33C8C129634E}"/>
              </a:ext>
            </a:extLst>
          </p:cNvPr>
          <p:cNvSpPr txBox="1"/>
          <p:nvPr/>
        </p:nvSpPr>
        <p:spPr>
          <a:xfrm>
            <a:off x="952499" y="540324"/>
            <a:ext cx="4191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defTabSz="914400">
              <a:lnSpc>
                <a:spcPct val="120000"/>
              </a:lnSpc>
              <a:spcAft>
                <a:spcPts val="600"/>
              </a:spcAft>
            </a:pPr>
            <a:r>
              <a:rPr lang="en-US" sz="2400" dirty="0"/>
              <a:t>The challenge of the flat pack shelves from IKEA!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7324825-F3EC-E25B-010D-5565051BEB9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6656" r="16656"/>
          <a:stretch/>
        </p:blipFill>
        <p:spPr>
          <a:xfrm>
            <a:off x="6096000" y="10"/>
            <a:ext cx="6095999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70DBFBD-45BE-0510-7F7C-5A33F08DD3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5980" y="1905000"/>
            <a:ext cx="3217779" cy="4292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3297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 42">
            <a:extLst>
              <a:ext uri="{FF2B5EF4-FFF2-40B4-BE49-F238E27FC236}">
                <a16:creationId xmlns:a16="http://schemas.microsoft.com/office/drawing/2014/main" id="{F5258B98-3BD5-0A20-B0E7-944EAEB26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510612"/>
            <a:ext cx="12192000" cy="3347388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C74AEE6-9CA7-5247-DC34-99634247D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638300" y="4596637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47" name="Rectangle 46">
            <a:extLst>
              <a:ext uri="{FF2B5EF4-FFF2-40B4-BE49-F238E27FC236}">
                <a16:creationId xmlns:a16="http://schemas.microsoft.com/office/drawing/2014/main" id="{840AB647-D773-45D5-BED8-84438A2C8A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Freeform: Shape 48">
            <a:extLst>
              <a:ext uri="{FF2B5EF4-FFF2-40B4-BE49-F238E27FC236}">
                <a16:creationId xmlns:a16="http://schemas.microsoft.com/office/drawing/2014/main" id="{6746E71A-8A97-7206-3D20-D257FDB6C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9342" y="1250342"/>
            <a:ext cx="4357316" cy="4357316"/>
          </a:xfrm>
          <a:custGeom>
            <a:avLst/>
            <a:gdLst>
              <a:gd name="connsiteX0" fmla="*/ 2178658 w 4357316"/>
              <a:gd name="connsiteY0" fmla="*/ 0 h 4357316"/>
              <a:gd name="connsiteX1" fmla="*/ 4357316 w 4357316"/>
              <a:gd name="connsiteY1" fmla="*/ 2178658 h 4357316"/>
              <a:gd name="connsiteX2" fmla="*/ 2178658 w 4357316"/>
              <a:gd name="connsiteY2" fmla="*/ 4357316 h 4357316"/>
              <a:gd name="connsiteX3" fmla="*/ 0 w 4357316"/>
              <a:gd name="connsiteY3" fmla="*/ 2178658 h 4357316"/>
              <a:gd name="connsiteX4" fmla="*/ 2178658 w 4357316"/>
              <a:gd name="connsiteY4" fmla="*/ 0 h 4357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57316" h="4357316">
                <a:moveTo>
                  <a:pt x="2178658" y="0"/>
                </a:moveTo>
                <a:cubicBezTo>
                  <a:pt x="3381898" y="0"/>
                  <a:pt x="4357316" y="975418"/>
                  <a:pt x="4357316" y="2178658"/>
                </a:cubicBezTo>
                <a:cubicBezTo>
                  <a:pt x="4357316" y="3381898"/>
                  <a:pt x="3381898" y="4357316"/>
                  <a:pt x="2178658" y="4357316"/>
                </a:cubicBezTo>
                <a:cubicBezTo>
                  <a:pt x="975418" y="4357316"/>
                  <a:pt x="0" y="3381898"/>
                  <a:pt x="0" y="2178658"/>
                </a:cubicBezTo>
                <a:cubicBezTo>
                  <a:pt x="0" y="975418"/>
                  <a:pt x="975418" y="0"/>
                  <a:pt x="2178658" y="0"/>
                </a:cubicBezTo>
                <a:close/>
              </a:path>
            </a:pathLst>
          </a:custGeom>
          <a:gradFill>
            <a:gsLst>
              <a:gs pos="16000">
                <a:schemeClr val="accent1">
                  <a:lumMod val="60000"/>
                  <a:lumOff val="40000"/>
                  <a:alpha val="0"/>
                </a:schemeClr>
              </a:gs>
              <a:gs pos="94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7252-A9BF-EECC-C6C3-BC28C6A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3503" y="2286001"/>
            <a:ext cx="3788994" cy="137693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110000"/>
              </a:lnSpc>
            </a:pPr>
            <a:br>
              <a:rPr lang="en-US" sz="2600"/>
            </a:br>
            <a:br>
              <a:rPr lang="en-US" sz="2600"/>
            </a:br>
            <a:endParaRPr lang="en-US" sz="260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2BB5710-2F9D-6433-305A-F5BD77BB7E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567"/>
          <a:stretch/>
        </p:blipFill>
        <p:spPr>
          <a:xfrm>
            <a:off x="1423499" y="1712520"/>
            <a:ext cx="3048000" cy="3431357"/>
          </a:xfrm>
          <a:prstGeom prst="rect">
            <a:avLst/>
          </a:prstGeom>
        </p:spPr>
      </p:pic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F4DA2EE-7F43-4D08-FF3F-5FEC4919F6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562423" y="3951426"/>
            <a:ext cx="971155" cy="0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77C42D45-7F45-FA25-624B-33C8C129634E}"/>
              </a:ext>
            </a:extLst>
          </p:cNvPr>
          <p:cNvSpPr txBox="1"/>
          <p:nvPr/>
        </p:nvSpPr>
        <p:spPr>
          <a:xfrm>
            <a:off x="952500" y="2285997"/>
            <a:ext cx="4191000" cy="38909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1" defTabSz="914400">
              <a:lnSpc>
                <a:spcPct val="120000"/>
              </a:lnSpc>
              <a:spcAft>
                <a:spcPts val="600"/>
              </a:spcAft>
            </a:pPr>
            <a:endParaRPr lang="en-US" sz="24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9578DC-13F6-CA27-900B-8E8C9A5D4F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8502" y="0"/>
            <a:ext cx="5141321" cy="6858000"/>
          </a:xfrm>
          <a:prstGeom prst="rect">
            <a:avLst/>
          </a:prstGeom>
        </p:spPr>
      </p:pic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0022862B-9691-4EFC-9470-5AFF03333E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alphaModFix/>
          </a:blip>
          <a:srcRect b="15664"/>
          <a:stretch/>
        </p:blipFill>
        <p:spPr>
          <a:xfrm>
            <a:off x="5240341" y="3174658"/>
            <a:ext cx="3048000" cy="3427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521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3DAD064D-86F0-42ED-B520-996898579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4CE7252-A9BF-EECC-C6C3-BC28C6A31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2500" y="812042"/>
            <a:ext cx="4264686" cy="1092958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20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br>
              <a:rPr lang="en-US" sz="2000" b="1" kern="1200" cap="all" spc="600" baseline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endParaRPr lang="en-US" sz="2000" b="1" kern="1200" cap="all" spc="600" baseline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17A4D85E-F98A-F670-16C3-7B2B0DA3A0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3217781"/>
            <a:ext cx="6096000" cy="3640219"/>
          </a:xfrm>
          <a:prstGeom prst="rect">
            <a:avLst/>
          </a:prstGeom>
          <a:gradFill>
            <a:gsLst>
              <a:gs pos="14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BD80EE-110C-9368-CDD6-62892F5CA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3293" y="1062036"/>
            <a:ext cx="4483099" cy="3890965"/>
          </a:xfrm>
        </p:spPr>
        <p:txBody>
          <a:bodyPr vert="horz" lIns="91440" tIns="45720" rIns="91440" bIns="45720" rtlCol="0">
            <a:normAutofit/>
          </a:bodyPr>
          <a:lstStyle/>
          <a:p>
            <a:pPr lvl="1"/>
            <a:r>
              <a:rPr lang="en-US" sz="2400" dirty="0"/>
              <a:t>                   </a:t>
            </a:r>
          </a:p>
          <a:p>
            <a:pPr lvl="1"/>
            <a:endParaRPr lang="en-US" sz="2400" dirty="0"/>
          </a:p>
          <a:p>
            <a:pPr lvl="1"/>
            <a:endParaRPr lang="en-US" sz="2400" dirty="0"/>
          </a:p>
          <a:p>
            <a:pPr lvl="1"/>
            <a:r>
              <a:rPr lang="en-US" sz="2400" dirty="0"/>
              <a:t>                   New sofa!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4A25B98-C8E5-DE28-ACC3-AEC949C846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0484" y="0"/>
            <a:ext cx="51413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224398"/>
      </p:ext>
    </p:extLst>
  </p:cSld>
  <p:clrMapOvr>
    <a:masterClrMapping/>
  </p:clrMapOvr>
</p:sld>
</file>

<file path=ppt/theme/theme1.xml><?xml version="1.0" encoding="utf-8"?>
<a:theme xmlns:a="http://schemas.openxmlformats.org/drawingml/2006/main" name="AfterglowVTI">
  <a:themeElements>
    <a:clrScheme name="AnalogousFromLightSeedRightStep">
      <a:dk1>
        <a:srgbClr val="000000"/>
      </a:dk1>
      <a:lt1>
        <a:srgbClr val="FFFFFF"/>
      </a:lt1>
      <a:dk2>
        <a:srgbClr val="3D3523"/>
      </a:dk2>
      <a:lt2>
        <a:srgbClr val="E2E6E8"/>
      </a:lt2>
      <a:accent1>
        <a:srgbClr val="BF9988"/>
      </a:accent1>
      <a:accent2>
        <a:srgbClr val="AFA077"/>
      </a:accent2>
      <a:accent3>
        <a:srgbClr val="A1A77E"/>
      </a:accent3>
      <a:accent4>
        <a:srgbClr val="8CAB74"/>
      </a:accent4>
      <a:accent5>
        <a:srgbClr val="82AC81"/>
      </a:accent5>
      <a:accent6>
        <a:srgbClr val="77AE8D"/>
      </a:accent6>
      <a:hlink>
        <a:srgbClr val="5E899D"/>
      </a:hlink>
      <a:folHlink>
        <a:srgbClr val="7F7F7F"/>
      </a:folHlink>
    </a:clrScheme>
    <a:fontScheme name="Trade Gothic">
      <a:majorFont>
        <a:latin typeface="Trade Gothic Next Cond"/>
        <a:ea typeface=""/>
        <a:cs typeface=""/>
      </a:majorFont>
      <a:minorFont>
        <a:latin typeface="Trade Gothic Next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fterglowVTI" id="{804DBEB7-1920-4C72-A0CB-091339F1875F}" vid="{D4C59F5A-9ECA-4C96-BDFD-0606A75324E3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740b883a-5bed-42bd-9ac7-5a139b851e90">
      <Terms xmlns="http://schemas.microsoft.com/office/infopath/2007/PartnerControls"/>
    </lcf76f155ced4ddcb4097134ff3c332f>
    <TaxCatchAll xmlns="7987f1d0-4a41-40c2-ad1c-0ce2b0e15fce" xsi:nil="true"/>
    <SharedWithUsers xmlns="7987f1d0-4a41-40c2-ad1c-0ce2b0e15fce">
      <UserInfo>
        <DisplayName>Laura Carr</DisplayName>
        <AccountId>65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4DDFFE807E2AC4EA025387B74608B70" ma:contentTypeVersion="14" ma:contentTypeDescription="Create a new document." ma:contentTypeScope="" ma:versionID="198e755b2945b08d9a852434db755226">
  <xsd:schema xmlns:xsd="http://www.w3.org/2001/XMLSchema" xmlns:xs="http://www.w3.org/2001/XMLSchema" xmlns:p="http://schemas.microsoft.com/office/2006/metadata/properties" xmlns:ns2="7987f1d0-4a41-40c2-ad1c-0ce2b0e15fce" xmlns:ns3="740b883a-5bed-42bd-9ac7-5a139b851e90" targetNamespace="http://schemas.microsoft.com/office/2006/metadata/properties" ma:root="true" ma:fieldsID="96cf529bbe52868f2f9eee52c317d81a" ns2:_="" ns3:_="">
    <xsd:import namespace="7987f1d0-4a41-40c2-ad1c-0ce2b0e15fce"/>
    <xsd:import namespace="740b883a-5bed-42bd-9ac7-5a139b851e90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  <xsd:element ref="ns3:lcf76f155ced4ddcb4097134ff3c332f" minOccurs="0"/>
                <xsd:element ref="ns2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87f1d0-4a41-40c2-ad1c-0ce2b0e15f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01ac71f-46e3-4518-b463-0e557c73a5d2}" ma:internalName="TaxCatchAll" ma:showField="CatchAllData" ma:web="7987f1d0-4a41-40c2-ad1c-0ce2b0e15fc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0b883a-5bed-42bd-9ac7-5a139b851e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8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220424fd-6237-4143-bfc2-0bb6b8a87df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B9B35901-7360-4C97-ACD6-D0610C148BA2}">
  <ds:schemaRefs>
    <ds:schemaRef ds:uri="740b883a-5bed-42bd-9ac7-5a139b851e90"/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purl.org/dc/terms/"/>
    <ds:schemaRef ds:uri="http://www.w3.org/XML/1998/namespace"/>
    <ds:schemaRef ds:uri="7987f1d0-4a41-40c2-ad1c-0ce2b0e15fce"/>
    <ds:schemaRef ds:uri="http://schemas.microsoft.com/office/infopath/2007/PartnerControls"/>
    <ds:schemaRef ds:uri="http://schemas.microsoft.com/office/2006/metadata/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2A8B7F8-A29B-411C-B5FC-CA9559151C3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94ED468-5AD7-4A0C-BB83-8D22679E32B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87f1d0-4a41-40c2-ad1c-0ce2b0e15fce"/>
    <ds:schemaRef ds:uri="740b883a-5bed-42bd-9ac7-5a139b851e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92</TotalTime>
  <Words>118</Words>
  <Application>Microsoft Office PowerPoint</Application>
  <PresentationFormat>Widescreen</PresentationFormat>
  <Paragraphs>34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Trade Gothic Next Cond</vt:lpstr>
      <vt:lpstr>Trade Gothic Next Light</vt:lpstr>
      <vt:lpstr>AfterglowVTI</vt:lpstr>
      <vt:lpstr>Tom’s Renovations</vt:lpstr>
      <vt:lpstr>  </vt:lpstr>
      <vt:lpstr>  </vt:lpstr>
      <vt:lpstr>  </vt:lpstr>
      <vt:lpstr>  </vt:lpstr>
      <vt:lpstr>  </vt:lpstr>
      <vt:lpstr>  </vt:lpstr>
      <vt:lpstr>  </vt:lpstr>
      <vt:lpstr>  </vt:lpstr>
      <vt:lpstr>PowerPoint Presentation</vt:lpstr>
      <vt:lpstr>Very important picture hanging!</vt:lpstr>
      <vt:lpstr>  </vt:lpstr>
      <vt:lpstr>  </vt:lpstr>
      <vt:lpstr>Very important installation!</vt:lpstr>
      <vt:lpstr>PowerPoint Presentation</vt:lpstr>
      <vt:lpstr>PowerPoint Presentation</vt:lpstr>
      <vt:lpstr>Well Done TOM!  This is just the beginning!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Tom’s Renovations</dc:title>
  <dc:creator>Beverley Rayner</dc:creator>
  <cp:lastModifiedBy>Laura Carr</cp:lastModifiedBy>
  <cp:revision>2</cp:revision>
  <dcterms:created xsi:type="dcterms:W3CDTF">2022-11-10T14:41:06Z</dcterms:created>
  <dcterms:modified xsi:type="dcterms:W3CDTF">2023-06-26T09:48:19Z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0x01010074DDFFE807E2AC4EA025387B74608B70</vt:lpwstr>
  </property>
  <property fmtid="{D5CDD505-2E9C-101B-9397-08002B2CF9AE}" pid="3" name="MediaServiceImageTags">
    <vt:lpwstr/>
  </property>
</Properties>
</file>